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sldIdLst>
    <p:sldId id="256" r:id="rId2"/>
    <p:sldId id="260" r:id="rId3"/>
    <p:sldId id="259" r:id="rId4"/>
    <p:sldId id="261" r:id="rId5"/>
    <p:sldId id="276" r:id="rId6"/>
    <p:sldId id="257" r:id="rId7"/>
    <p:sldId id="258" r:id="rId8"/>
    <p:sldId id="277" r:id="rId9"/>
    <p:sldId id="262" r:id="rId10"/>
    <p:sldId id="263" r:id="rId11"/>
    <p:sldId id="264" r:id="rId12"/>
    <p:sldId id="266" r:id="rId13"/>
    <p:sldId id="265" r:id="rId14"/>
    <p:sldId id="267" r:id="rId15"/>
    <p:sldId id="278" r:id="rId16"/>
    <p:sldId id="270" r:id="rId17"/>
    <p:sldId id="269" r:id="rId18"/>
    <p:sldId id="268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4"/>
    <p:restoredTop sz="94671"/>
  </p:normalViewPr>
  <p:slideViewPr>
    <p:cSldViewPr snapToGrid="0" snapToObjects="1">
      <p:cViewPr varScale="1">
        <p:scale>
          <a:sx n="80" d="100"/>
          <a:sy n="80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09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2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6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2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8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1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8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5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3A960B8-3BE5-EA41-A36C-09D7ECDFB328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D8791B-933E-C741-9044-481C9DF4F14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51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OLE92ANDERSON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Crowd Wisdom and Player Evaluation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375669" cy="1876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Identifying biases in traditional scouting methods</a:t>
            </a:r>
          </a:p>
          <a:p>
            <a:endParaRPr lang="en-US" dirty="0" smtClean="0"/>
          </a:p>
          <a:p>
            <a:r>
              <a:rPr lang="en-US" dirty="0" smtClean="0"/>
              <a:t>@CROWDSCOUTSPRTS</a:t>
            </a:r>
          </a:p>
          <a:p>
            <a:r>
              <a:rPr lang="en-US" dirty="0" smtClean="0">
                <a:hlinkClick r:id="rId2"/>
              </a:rPr>
              <a:t>COLE92ANDERSON@GMAIL.COM</a:t>
            </a:r>
            <a:endParaRPr lang="en-US" dirty="0" smtClean="0"/>
          </a:p>
          <a:p>
            <a:r>
              <a:rPr lang="en-US" dirty="0" smtClean="0"/>
              <a:t>WWW.CROWDSCOUTSPORTS.COM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89920" cy="1450757"/>
          </a:xfrm>
        </p:spPr>
        <p:txBody>
          <a:bodyPr>
            <a:normAutofit/>
          </a:bodyPr>
          <a:lstStyle/>
          <a:p>
            <a:pPr>
              <a:spcAft>
                <a:spcPts val="1400"/>
              </a:spcAf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COMBINING EYE-TEST &amp; OBJECTIVE DATA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MODELING THE EYE-TEST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1"/>
            <a:ext cx="72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ASKING (STUMBLING UPON) THE RIGHT QUESTIONS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3984" y="3715348"/>
            <a:ext cx="464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SEASON STATISTICS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3984" y="2304548"/>
            <a:ext cx="2232660" cy="47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3984" y="5060041"/>
            <a:ext cx="464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CARET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42882"/>
            <a:ext cx="5777961" cy="4518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84" y="3355176"/>
            <a:ext cx="977900" cy="977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84" y="4879448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0" y="1941712"/>
            <a:ext cx="1198108" cy="1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GENERALIZED LINEAR MODEL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GENERALLY EVERYBODY IS OKAY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31" y="1600353"/>
            <a:ext cx="8434849" cy="52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RANDOM FOREST MODEL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 SO RANDOM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43050"/>
            <a:ext cx="852678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RESIDUAL COMPARE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GENERALLY AGREE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25" y="1500942"/>
            <a:ext cx="8457955" cy="52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INTRASEASON PREDICTIONS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25880"/>
            <a:ext cx="9259021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BACK-TEST AND BENCHMARK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PREDICTION VERSUS GOALS VERSUS THRESHOLD THRESHOLD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9" y="1627525"/>
            <a:ext cx="11497606" cy="52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89920" cy="1450757"/>
          </a:xfrm>
        </p:spPr>
        <p:txBody>
          <a:bodyPr>
            <a:normAutofit/>
          </a:bodyPr>
          <a:lstStyle/>
          <a:p>
            <a:pPr>
              <a:spcAft>
                <a:spcPts val="1400"/>
              </a:spcAf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EXPLORING BIASES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EXPLANATORY FEATURES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OFFENSIVE IN NATURE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22510"/>
            <a:ext cx="5219700" cy="271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4418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GLM FEATURES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66" y="2175016"/>
            <a:ext cx="6068734" cy="41560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8020" y="1944184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FEATURES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GETTING DEFENSIVE 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1"/>
            <a:ext cx="72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DISCUSSION TOPICS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6948" y="3179952"/>
            <a:ext cx="774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APPEAL OF RESULTS BASED DEFENSIVE METRICS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692" y="1984509"/>
            <a:ext cx="82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SHOT GENERATED IS VIEWABLE, SHOT PREVENTED IS NOT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6948" y="4450685"/>
            <a:ext cx="650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COACHING IMPLICATIONS (NOT A CROWD ISSUE)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13" y="1822090"/>
            <a:ext cx="689370" cy="6893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13" y="3023076"/>
            <a:ext cx="735399" cy="735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0" y="4216459"/>
            <a:ext cx="930116" cy="9301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0692" y="5604559"/>
            <a:ext cx="772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OFFENSIVE &amp; DEFENSIVE TALENT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0" y="5372302"/>
            <a:ext cx="926177" cy="9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OVERVIEW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742950" indent="-742950">
              <a:spcAft>
                <a:spcPts val="14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What is Crowd Scouting?</a:t>
            </a:r>
          </a:p>
          <a:p>
            <a:pPr marL="742950" indent="-742950">
              <a:spcAft>
                <a:spcPts val="14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Combining Eye-Test &amp; Objective Data</a:t>
            </a:r>
          </a:p>
          <a:p>
            <a:pPr marL="742950" indent="-742950">
              <a:spcAft>
                <a:spcPts val="14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Exploring Biases 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10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FUTURE AT @CROWDSCOUTSPRTS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1"/>
            <a:ext cx="72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DISCUSSION TOPICS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6948" y="3107543"/>
            <a:ext cx="774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STAY SKEPTICAL OF DATA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692" y="1984509"/>
            <a:ext cx="82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ALTERNATIVE RESULT-BASED MEASUREMENTS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6948" y="4293519"/>
            <a:ext cx="650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CROWDSCOUT DATA EVOLVING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0692" y="5604559"/>
            <a:ext cx="772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MACHINE LEARNING METHODS TO JUDGE SELECTIONS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56" y="1803849"/>
            <a:ext cx="757561" cy="757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98574"/>
            <a:ext cx="903803" cy="712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56" y="4187751"/>
            <a:ext cx="757561" cy="757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56" y="5472171"/>
            <a:ext cx="72644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CROWD SCOUTING?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8260"/>
            <a:ext cx="4320540" cy="47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CROWD WISDOM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60" y="1768260"/>
            <a:ext cx="4151784" cy="44953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 SOME PEOPLE CONSISTENTLY AHEAD OF THE CURVE?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MONEYPUCK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1"/>
            <a:ext cx="72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MARKET DYNAMICS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6948" y="3586659"/>
            <a:ext cx="917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DO EYE-TEST &amp; ANALYTICS ALIGN?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DO THEY DEVIATE?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692" y="2391216"/>
            <a:ext cx="82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PLAYER VALUATION MARKET UNQUANTIFIED, TOUGH TO INFER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6948" y="4857392"/>
            <a:ext cx="650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BIASES IN EITHER MARKET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3" y="2259960"/>
            <a:ext cx="809257" cy="809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1" y="4702144"/>
            <a:ext cx="772160" cy="772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62" y="35393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257"/>
          </a:xfrm>
        </p:spPr>
        <p:txBody>
          <a:bodyPr/>
          <a:lstStyle/>
          <a:p>
            <a:r>
              <a:rPr lang="en-US" dirty="0" smtClean="0">
                <a:ea typeface="Arial" charset="0"/>
                <a:cs typeface="Arial" charset="0"/>
              </a:rPr>
              <a:t>PLAYER RATING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9" y="1668780"/>
            <a:ext cx="2919485" cy="5189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21" y="1668780"/>
            <a:ext cx="3245588" cy="5189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TOUGH DECSIONS FROM A DIVERSE CROWD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804" y="2506782"/>
            <a:ext cx="5696876" cy="3977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" y="2125980"/>
            <a:ext cx="3175000" cy="379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92" y="1698337"/>
            <a:ext cx="3771900" cy="7747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ELO FORMULA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ABOUT THE PRIORS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" y="4597400"/>
            <a:ext cx="132588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ELO IN ACTION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CHANGING OF THE GUARD?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045117"/>
            <a:ext cx="10830380" cy="41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879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a typeface="Arial" charset="0"/>
                <a:cs typeface="Arial" charset="0"/>
              </a:rPr>
              <a:t>SUPERSCOUTING OR NO?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98" y="2045117"/>
            <a:ext cx="2738758" cy="3990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11658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TRACK WHAT PEOPLE CHOOSE AND JUDGE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86" y="2045117"/>
            <a:ext cx="2815364" cy="3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5216</TotalTime>
  <Words>221</Words>
  <Application>Microsoft Macintosh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Crowd Wisdom and Player Evaluation</vt:lpstr>
      <vt:lpstr>PowerPoint Presentation</vt:lpstr>
      <vt:lpstr>WHAT IS CROWD SCOUTING?</vt:lpstr>
      <vt:lpstr>PowerPoint Presentation</vt:lpstr>
      <vt:lpstr>PowerPoint Presentation</vt:lpstr>
      <vt:lpstr>PLAYER RATING</vt:lpstr>
      <vt:lpstr>PowerPoint Presentation</vt:lpstr>
      <vt:lpstr>PowerPoint Presentation</vt:lpstr>
      <vt:lpstr>PowerPoint Presentation</vt:lpstr>
      <vt:lpstr>COMBINING EYE-TEST &amp; OBJECTIVE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BIASES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 Anderson</dc:creator>
  <cp:lastModifiedBy>Cole Anderson</cp:lastModifiedBy>
  <cp:revision>49</cp:revision>
  <cp:lastPrinted>2016-10-01T19:27:22Z</cp:lastPrinted>
  <dcterms:created xsi:type="dcterms:W3CDTF">2016-09-29T04:01:11Z</dcterms:created>
  <dcterms:modified xsi:type="dcterms:W3CDTF">2016-10-03T21:36:36Z</dcterms:modified>
</cp:coreProperties>
</file>